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04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301" r:id="rId12"/>
    <p:sldId id="270" r:id="rId13"/>
    <p:sldId id="271" r:id="rId14"/>
    <p:sldId id="316" r:id="rId15"/>
    <p:sldId id="272" r:id="rId16"/>
    <p:sldId id="305" r:id="rId17"/>
    <p:sldId id="274" r:id="rId18"/>
    <p:sldId id="277" r:id="rId19"/>
    <p:sldId id="306" r:id="rId20"/>
    <p:sldId id="279" r:id="rId21"/>
    <p:sldId id="307" r:id="rId22"/>
    <p:sldId id="308" r:id="rId23"/>
    <p:sldId id="309" r:id="rId24"/>
    <p:sldId id="282" r:id="rId25"/>
    <p:sldId id="281" r:id="rId26"/>
    <p:sldId id="283" r:id="rId27"/>
    <p:sldId id="310" r:id="rId28"/>
    <p:sldId id="285" r:id="rId29"/>
    <p:sldId id="311" r:id="rId30"/>
    <p:sldId id="312" r:id="rId31"/>
    <p:sldId id="288" r:id="rId32"/>
    <p:sldId id="313" r:id="rId33"/>
    <p:sldId id="290" r:id="rId34"/>
    <p:sldId id="291" r:id="rId35"/>
    <p:sldId id="314" r:id="rId36"/>
    <p:sldId id="315" r:id="rId37"/>
    <p:sldId id="294" r:id="rId38"/>
    <p:sldId id="296" r:id="rId39"/>
    <p:sldId id="302" r:id="rId40"/>
    <p:sldId id="297" r:id="rId41"/>
    <p:sldId id="299" r:id="rId42"/>
    <p:sldId id="303" r:id="rId43"/>
    <p:sldId id="300" r:id="rId4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+xAz8rU0tY8TlH8KCTDzJA==" hashData="Ei9AeDkToKL9yi/P3iq1W/GO8DM7OfHvFTWXGXtsxJmRy1Pi60Pgl4S8cfjy6Kni2WMUo4qzjiePfCIWFpgLZg=="/>
  <p:extLst>
    <p:ext uri="{521415D9-36F7-43E2-AB2F-B90AF26B5E84}">
      <p14:sectionLst xmlns:p14="http://schemas.microsoft.com/office/powerpoint/2010/main">
        <p14:section name="タイトルなしのセクション" id="{A0F821FA-94B9-4A4D-A79E-6DDE479C67BC}">
          <p14:sldIdLst>
            <p14:sldId id="257"/>
            <p14:sldId id="258"/>
            <p14:sldId id="304"/>
            <p14:sldId id="260"/>
            <p14:sldId id="263"/>
            <p14:sldId id="264"/>
            <p14:sldId id="265"/>
            <p14:sldId id="266"/>
            <p14:sldId id="267"/>
            <p14:sldId id="268"/>
            <p14:sldId id="301"/>
            <p14:sldId id="270"/>
            <p14:sldId id="271"/>
            <p14:sldId id="316"/>
            <p14:sldId id="272"/>
            <p14:sldId id="305"/>
            <p14:sldId id="274"/>
            <p14:sldId id="277"/>
            <p14:sldId id="306"/>
            <p14:sldId id="279"/>
            <p14:sldId id="307"/>
            <p14:sldId id="308"/>
            <p14:sldId id="309"/>
            <p14:sldId id="282"/>
            <p14:sldId id="281"/>
            <p14:sldId id="283"/>
            <p14:sldId id="310"/>
            <p14:sldId id="285"/>
            <p14:sldId id="311"/>
            <p14:sldId id="312"/>
            <p14:sldId id="288"/>
            <p14:sldId id="313"/>
            <p14:sldId id="290"/>
            <p14:sldId id="291"/>
            <p14:sldId id="314"/>
            <p14:sldId id="315"/>
            <p14:sldId id="294"/>
            <p14:sldId id="296"/>
            <p14:sldId id="302"/>
            <p14:sldId id="297"/>
            <p14:sldId id="299"/>
            <p14:sldId id="303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79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F2C466-2DB3-BB2C-38BF-C2ED209FC6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D1EAA33-7380-5C21-F490-EE9588198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67BC03-046D-9D90-2312-43F68D1BF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D820-CF4C-4954-919B-B1B92D8DA3B3}" type="datetimeFigureOut">
              <a:rPr kumimoji="1" lang="ja-JP" altLang="en-US" smtClean="0"/>
              <a:t>2026/2/17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14768DB-456D-5241-64BC-AE098C03B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9114C53-8762-199D-3406-0E27F946B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7404-1248-4859-906F-2D9ADA786B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4823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A55398-439A-4D97-BCF8-46B0CF6AB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077331E-AEAE-47F7-44A3-AAEAFF9E0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17C012-45B7-FE55-1287-35139D008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D820-CF4C-4954-919B-B1B92D8DA3B3}" type="datetimeFigureOut">
              <a:rPr kumimoji="1" lang="ja-JP" altLang="en-US" smtClean="0"/>
              <a:t>2026/2/17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8CE9E5-398A-9DBB-7207-66D4F8654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5D31913-79FF-B51F-0665-5DCC3DF4B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7404-1248-4859-906F-2D9ADA786B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00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0601ED7-4B6F-0E6D-BE53-79B3DE0926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1B32AEA-6FED-4EEC-0D64-8DEB53D97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C323090-B76F-4F51-2065-A131A1684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D820-CF4C-4954-919B-B1B92D8DA3B3}" type="datetimeFigureOut">
              <a:rPr kumimoji="1" lang="ja-JP" altLang="en-US" smtClean="0"/>
              <a:t>2026/2/17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308DC0-20B2-07BC-2923-525C40AC2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57326EF-571C-66EB-1599-602626886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7404-1248-4859-906F-2D9ADA786B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1081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EDBAA6-8A25-D966-63CE-897821B0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5CD9351-D087-F196-D4FA-AE400ED7F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E7AC35-CD13-52C7-87A5-552C6DCD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D820-CF4C-4954-919B-B1B92D8DA3B3}" type="datetimeFigureOut">
              <a:rPr kumimoji="1" lang="ja-JP" altLang="en-US" smtClean="0"/>
              <a:t>2026/2/17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56BA742-965A-BDFC-0CAB-B9F831D6B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AF60A36-88F9-4FBA-E8F7-739BC8867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7404-1248-4859-906F-2D9ADA786B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6777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79133D-D2E5-283C-A469-73E6A479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BC4B34F-CDDC-FA4C-86A9-7D6A0954C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0AE844A-C28B-E019-A8E8-68EEAFEDB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D820-CF4C-4954-919B-B1B92D8DA3B3}" type="datetimeFigureOut">
              <a:rPr kumimoji="1" lang="ja-JP" altLang="en-US" smtClean="0"/>
              <a:t>2026/2/17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774D17-3F13-0901-E1B0-D6A998560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401305-A57E-1378-BD37-2C1542896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7404-1248-4859-906F-2D9ADA786B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0502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31261E-6F92-1BDF-CC31-15C5F0414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F69964-B0C4-5D9D-3B73-0923CFBD80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9D5D58F-6298-ACF8-6418-B712746D1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6B894FE-A411-C731-D3ED-535CBA91C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D820-CF4C-4954-919B-B1B92D8DA3B3}" type="datetimeFigureOut">
              <a:rPr kumimoji="1" lang="ja-JP" altLang="en-US" smtClean="0"/>
              <a:t>2026/2/17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D3C7325-3342-4DC6-8C82-BE604F29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5AB69A7-DE3B-B606-64D4-031355A9C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7404-1248-4859-906F-2D9ADA786B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905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F6B140-6FCD-1BFB-19EA-6F4B4A794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CDDBA8C-6CFE-E034-7EE7-558365E43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586A927-4B55-7507-8F0B-22B0EDF30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7AE5DEE-50EE-D99A-8723-E3C75F78E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A3F0A3C-7622-A0BA-BB18-52112D75A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B58AB0A-AF3A-02BD-1A26-FE1BD3807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D820-CF4C-4954-919B-B1B92D8DA3B3}" type="datetimeFigureOut">
              <a:rPr kumimoji="1" lang="ja-JP" altLang="en-US" smtClean="0"/>
              <a:t>2026/2/17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DE1AF0A-D71D-2FAC-B561-67587FEAC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023D877-A65E-3131-2554-42F1079BA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7404-1248-4859-906F-2D9ADA786B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5816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75629B-8FE7-02D6-83AB-905594055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04EF288-6671-1A16-FBC1-A955E99D6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D820-CF4C-4954-919B-B1B92D8DA3B3}" type="datetimeFigureOut">
              <a:rPr kumimoji="1" lang="ja-JP" altLang="en-US" smtClean="0"/>
              <a:t>2026/2/17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AD418B6-8175-B099-0CB8-EF51049D5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2293266-FD53-AF10-0E61-9AF9C557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7404-1248-4859-906F-2D9ADA786B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3108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BCD67F9-C4D0-D130-A239-44A232348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D820-CF4C-4954-919B-B1B92D8DA3B3}" type="datetimeFigureOut">
              <a:rPr kumimoji="1" lang="ja-JP" altLang="en-US" smtClean="0"/>
              <a:t>2026/2/17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6AF279D-3649-CF88-13EF-86767ED1D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E91657-3FB4-3439-B3B7-5ED9689B4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7404-1248-4859-906F-2D9ADA786B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4356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98B830-E5C9-CB73-01BC-036344F88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CDAD7D1-4979-7AE1-2BA6-921635BF9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0C35E65-3530-0A6C-49B2-A7FB94CD0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9589124-2415-AB9F-7DD9-6609F9E0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D820-CF4C-4954-919B-B1B92D8DA3B3}" type="datetimeFigureOut">
              <a:rPr kumimoji="1" lang="ja-JP" altLang="en-US" smtClean="0"/>
              <a:t>2026/2/17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22BEC6E-4857-B0B5-C4D2-B6D922108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16086BA-1084-D2FC-F7CB-F980EE7E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7404-1248-4859-906F-2D9ADA786B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1694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D62424-592F-0BED-AF37-CE37D0A8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8387667-9DA6-73C4-1483-B6D1F61589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CD2E8B0-4007-E006-9490-FB949F2B2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1C6CD63-3585-4B84-29BD-424C9D8AD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D820-CF4C-4954-919B-B1B92D8DA3B3}" type="datetimeFigureOut">
              <a:rPr kumimoji="1" lang="ja-JP" altLang="en-US" smtClean="0"/>
              <a:t>2026/2/17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949AE08-EB0D-BF81-AED7-7E23ACF4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73F4F0F-74A7-D558-B13D-4831ACA0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27404-1248-4859-906F-2D9ADA786B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185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1AC31B2-BC44-E05B-CA6E-D9989C835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EE6D8C1-A0C3-1124-789E-18117C9E3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D0DA5D-2C58-AA9C-BB24-2E52AA76E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1D820-CF4C-4954-919B-B1B92D8DA3B3}" type="datetimeFigureOut">
              <a:rPr kumimoji="1" lang="ja-JP" altLang="en-US" smtClean="0"/>
              <a:t>2026/2/17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956C024-62A7-BB88-FBD2-B085C2CD0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71666A-1A29-0B22-B3E6-0AFE38C24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27404-1248-4859-906F-2D9ADA786B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00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0.mp4"/><Relationship Id="rId1" Type="http://schemas.microsoft.com/office/2007/relationships/media" Target="../media/media30.mp4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1.mp4"/><Relationship Id="rId1" Type="http://schemas.microsoft.com/office/2007/relationships/media" Target="../media/media31.mp4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2.mp4"/><Relationship Id="rId1" Type="http://schemas.microsoft.com/office/2007/relationships/media" Target="../media/media32.mp4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3.mp4"/><Relationship Id="rId1" Type="http://schemas.microsoft.com/office/2007/relationships/media" Target="../media/media33.mp4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4.mp4"/><Relationship Id="rId1" Type="http://schemas.microsoft.com/office/2007/relationships/media" Target="../media/media34.mp4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5.mp4"/><Relationship Id="rId1" Type="http://schemas.microsoft.com/office/2007/relationships/media" Target="../media/media35.mp4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6.mp4"/><Relationship Id="rId1" Type="http://schemas.microsoft.com/office/2007/relationships/media" Target="../media/media36.mp4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7.mp4"/><Relationship Id="rId1" Type="http://schemas.microsoft.com/office/2007/relationships/media" Target="../media/media37.mp4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8.mp4"/><Relationship Id="rId1" Type="http://schemas.microsoft.com/office/2007/relationships/media" Target="../media/media38.mp4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9.mp4"/><Relationship Id="rId1" Type="http://schemas.microsoft.com/office/2007/relationships/media" Target="../media/media39.mp4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0.mp4"/><Relationship Id="rId1" Type="http://schemas.microsoft.com/office/2007/relationships/media" Target="../media/media40.mp4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1.mp4"/><Relationship Id="rId1" Type="http://schemas.microsoft.com/office/2007/relationships/media" Target="../media/media41.mp4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2.mp4"/><Relationship Id="rId1" Type="http://schemas.microsoft.com/office/2007/relationships/media" Target="../media/media42.mp4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3.mp4"/><Relationship Id="rId1" Type="http://schemas.microsoft.com/office/2007/relationships/media" Target="../media/media43.mp4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F5902-7ED7-5968-2C29-1CD228D45C69}"/>
              </a:ext>
            </a:extLst>
          </p:cNvPr>
          <p:cNvSpPr txBox="1"/>
          <p:nvPr/>
        </p:nvSpPr>
        <p:spPr>
          <a:xfrm>
            <a:off x="171450" y="6386513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本発表は、</a:t>
            </a:r>
            <a:r>
              <a:rPr kumimoji="1" lang="en-US" altLang="ja-JP" dirty="0"/>
              <a:t>Ninomiya</a:t>
            </a:r>
            <a:r>
              <a:rPr kumimoji="1" lang="ja-JP" altLang="en-US" dirty="0"/>
              <a:t>グループ倫理委員会の承認を得て実施しています。</a:t>
            </a:r>
          </a:p>
        </p:txBody>
      </p:sp>
      <p:pic>
        <p:nvPicPr>
          <p:cNvPr id="6" name="使えないマニュアル」からの脱却 （特別養護老人ホームなごみの郷）拡張子修正版.pptx (88)">
            <a:hlinkClick r:id="" action="ppaction://media"/>
            <a:extLst>
              <a:ext uri="{FF2B5EF4-FFF2-40B4-BE49-F238E27FC236}">
                <a16:creationId xmlns:a16="http://schemas.microsoft.com/office/drawing/2014/main" id="{BD9B8CCB-630E-B867-83B6-A8B7BFC7642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55" y="102154"/>
            <a:ext cx="12010663" cy="6755845"/>
          </a:xfrm>
        </p:spPr>
      </p:pic>
    </p:spTree>
    <p:extLst>
      <p:ext uri="{BB962C8B-B14F-4D97-AF65-F5344CB8AC3E}">
        <p14:creationId xmlns:p14="http://schemas.microsoft.com/office/powerpoint/2010/main" val="192806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使えないマニュアル」からの脱却 （特別養護老人ホームなごみの郷）拡張子修正版.pptx (96)">
            <a:hlinkClick r:id="" action="ppaction://media"/>
            <a:extLst>
              <a:ext uri="{FF2B5EF4-FFF2-40B4-BE49-F238E27FC236}">
                <a16:creationId xmlns:a16="http://schemas.microsoft.com/office/drawing/2014/main" id="{08F4E76C-7F10-E71C-9C18-C7657862F8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06217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99EE2-8DDC-BCE9-4A57-E059C887A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使えないマニュアル」からの脱却 （特別養護老人ホームなごみの郷）拡張子修正版.pptx (97)">
            <a:hlinkClick r:id="" action="ppaction://media"/>
            <a:extLst>
              <a:ext uri="{FF2B5EF4-FFF2-40B4-BE49-F238E27FC236}">
                <a16:creationId xmlns:a16="http://schemas.microsoft.com/office/drawing/2014/main" id="{0F33E182-FBFA-7183-1CAB-09CC80B3D7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23327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3(1)">
            <a:hlinkClick r:id="" action="ppaction://media"/>
            <a:extLst>
              <a:ext uri="{FF2B5EF4-FFF2-40B4-BE49-F238E27FC236}">
                <a16:creationId xmlns:a16="http://schemas.microsoft.com/office/drawing/2014/main" id="{6BD5C435-1974-6547-D724-764ACAAFA03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29640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使えないマニュアル」からの脱却 （特別養護老人ホームなごみの郷）拡張子修正版.pptx (98)">
            <a:hlinkClick r:id="" action="ppaction://media"/>
            <a:extLst>
              <a:ext uri="{FF2B5EF4-FFF2-40B4-BE49-F238E27FC236}">
                <a16:creationId xmlns:a16="http://schemas.microsoft.com/office/drawing/2014/main" id="{D4F13CD1-2321-79D6-FC86-435641005C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44051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使えないマニュアル」からの脱却 （特別養護老人ホームなごみの郷）拡張子修正版.pptx (85)">
            <a:hlinkClick r:id="" action="ppaction://media"/>
            <a:extLst>
              <a:ext uri="{FF2B5EF4-FFF2-40B4-BE49-F238E27FC236}">
                <a16:creationId xmlns:a16="http://schemas.microsoft.com/office/drawing/2014/main" id="{707EF3BA-3CDD-3CF8-5B4E-6805B0BCB5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54840" cy="6780694"/>
          </a:xfrm>
        </p:spPr>
      </p:pic>
    </p:spTree>
    <p:extLst>
      <p:ext uri="{BB962C8B-B14F-4D97-AF65-F5344CB8AC3E}">
        <p14:creationId xmlns:p14="http://schemas.microsoft.com/office/powerpoint/2010/main" val="400551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5(1)">
            <a:hlinkClick r:id="" action="ppaction://media"/>
            <a:extLst>
              <a:ext uri="{FF2B5EF4-FFF2-40B4-BE49-F238E27FC236}">
                <a16:creationId xmlns:a16="http://schemas.microsoft.com/office/drawing/2014/main" id="{74FBB9DD-66BD-A656-CE21-AC1BE6241F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85293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使えないマニュアル」からの脱却 （特別養護老人ホームなごみの郷）拡張子修正版.pptx - 2025-07-25T183027.388">
            <a:hlinkClick r:id="" action="ppaction://media"/>
            <a:extLst>
              <a:ext uri="{FF2B5EF4-FFF2-40B4-BE49-F238E27FC236}">
                <a16:creationId xmlns:a16="http://schemas.microsoft.com/office/drawing/2014/main" id="{73CF1DC7-11C9-35A7-B5B9-48FB56B0FBD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98040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(1)">
            <a:hlinkClick r:id="" action="ppaction://media"/>
            <a:extLst>
              <a:ext uri="{FF2B5EF4-FFF2-40B4-BE49-F238E27FC236}">
                <a16:creationId xmlns:a16="http://schemas.microsoft.com/office/drawing/2014/main" id="{F63FF158-790C-7B09-1F88-4CF9AA94CB7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70444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8(1)">
            <a:hlinkClick r:id="" action="ppaction://media"/>
            <a:extLst>
              <a:ext uri="{FF2B5EF4-FFF2-40B4-BE49-F238E27FC236}">
                <a16:creationId xmlns:a16="http://schemas.microsoft.com/office/drawing/2014/main" id="{139987A1-3E50-1069-43B5-4160810253E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38815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03F03-AF97-420A-77E2-BF9F908AF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使えないマニュアル」からの脱却 （特別養護老人ホームなごみの郷）拡張子修正版.pptx (100)">
            <a:hlinkClick r:id="" action="ppaction://media"/>
            <a:extLst>
              <a:ext uri="{FF2B5EF4-FFF2-40B4-BE49-F238E27FC236}">
                <a16:creationId xmlns:a16="http://schemas.microsoft.com/office/drawing/2014/main" id="{84676B36-0451-B966-C72A-F48A60DEB4F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41148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(1)">
            <a:hlinkClick r:id="" action="ppaction://media"/>
            <a:extLst>
              <a:ext uri="{FF2B5EF4-FFF2-40B4-BE49-F238E27FC236}">
                <a16:creationId xmlns:a16="http://schemas.microsoft.com/office/drawing/2014/main" id="{DAE5E616-8C97-AE6B-EAC0-84299837BCF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98563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(1)">
            <a:hlinkClick r:id="" action="ppaction://media"/>
            <a:extLst>
              <a:ext uri="{FF2B5EF4-FFF2-40B4-BE49-F238E27FC236}">
                <a16:creationId xmlns:a16="http://schemas.microsoft.com/office/drawing/2014/main" id="{348B6030-42D7-1577-9B87-C408B0ED4C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20155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15A01-ADD9-4E5E-B673-9B6C095BE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使えないマニュアル」からの脱却 （特別養護老人ホームなごみの郷）拡張子修正版.pptx - 2025-07-25T173636.556">
            <a:hlinkClick r:id="" action="ppaction://media"/>
            <a:extLst>
              <a:ext uri="{FF2B5EF4-FFF2-40B4-BE49-F238E27FC236}">
                <a16:creationId xmlns:a16="http://schemas.microsoft.com/office/drawing/2014/main" id="{304A3AD4-AEF3-E29B-E603-913A16257DB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61301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15A01-ADD9-4E5E-B673-9B6C095BE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2(1)">
            <a:hlinkClick r:id="" action="ppaction://media"/>
            <a:extLst>
              <a:ext uri="{FF2B5EF4-FFF2-40B4-BE49-F238E27FC236}">
                <a16:creationId xmlns:a16="http://schemas.microsoft.com/office/drawing/2014/main" id="{BB9D13E5-FC19-E57C-0323-5CAE35AAB3F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72449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5134A-E612-04CC-E911-FFC6F045A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3(1)">
            <a:hlinkClick r:id="" action="ppaction://media"/>
            <a:extLst>
              <a:ext uri="{FF2B5EF4-FFF2-40B4-BE49-F238E27FC236}">
                <a16:creationId xmlns:a16="http://schemas.microsoft.com/office/drawing/2014/main" id="{D59B6E47-2FCA-32C5-5944-87A6BFCB5D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58001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4(1)">
            <a:hlinkClick r:id="" action="ppaction://media"/>
            <a:extLst>
              <a:ext uri="{FF2B5EF4-FFF2-40B4-BE49-F238E27FC236}">
                <a16:creationId xmlns:a16="http://schemas.microsoft.com/office/drawing/2014/main" id="{BA28172B-419C-C001-58B5-905047D911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13573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5(1)">
            <a:hlinkClick r:id="" action="ppaction://media"/>
            <a:extLst>
              <a:ext uri="{FF2B5EF4-FFF2-40B4-BE49-F238E27FC236}">
                <a16:creationId xmlns:a16="http://schemas.microsoft.com/office/drawing/2014/main" id="{DFFA1836-35FF-4EFB-C890-B39AC86427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20983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6(1)">
            <a:hlinkClick r:id="" action="ppaction://media"/>
            <a:extLst>
              <a:ext uri="{FF2B5EF4-FFF2-40B4-BE49-F238E27FC236}">
                <a16:creationId xmlns:a16="http://schemas.microsoft.com/office/drawing/2014/main" id="{400D936A-BC52-7D6F-19FD-73F645C2081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45537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使えないマニュアル」からの脱却 （特別養護老人ホームなごみの郷）拡張子修正版.pptx - 2025-07-25T173828.058">
            <a:hlinkClick r:id="" action="ppaction://media"/>
            <a:extLst>
              <a:ext uri="{FF2B5EF4-FFF2-40B4-BE49-F238E27FC236}">
                <a16:creationId xmlns:a16="http://schemas.microsoft.com/office/drawing/2014/main" id="{395F8480-5EB4-3E20-D159-6B579F25672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27959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8(1)">
            <a:hlinkClick r:id="" action="ppaction://media"/>
            <a:extLst>
              <a:ext uri="{FF2B5EF4-FFF2-40B4-BE49-F238E27FC236}">
                <a16:creationId xmlns:a16="http://schemas.microsoft.com/office/drawing/2014/main" id="{0FA0A20F-F2C6-7D85-F4AD-D78D7EDE18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52193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67B1D-39F1-33C2-E049-E0FD89FCF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使えないマニュアル」からの脱却 （特別養護老人ホームなごみの郷）拡張子修正版.pptx (89)">
            <a:hlinkClick r:id="" action="ppaction://media"/>
            <a:extLst>
              <a:ext uri="{FF2B5EF4-FFF2-40B4-BE49-F238E27FC236}">
                <a16:creationId xmlns:a16="http://schemas.microsoft.com/office/drawing/2014/main" id="{CB70B3AB-DEEC-5906-8AC5-0FD25E5546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83474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(1)">
            <a:hlinkClick r:id="" action="ppaction://media"/>
            <a:extLst>
              <a:ext uri="{FF2B5EF4-FFF2-40B4-BE49-F238E27FC236}">
                <a16:creationId xmlns:a16="http://schemas.microsoft.com/office/drawing/2014/main" id="{5F4391C8-7374-9EE7-B9D7-EDF300E47A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22003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15319-B9C7-D120-4FCE-21079F2D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使えないマニュアル」からの脱却 （特別養護老人ホームなごみの郷）拡張子修正版.pptx - 2025-07-25T173959.413">
            <a:hlinkClick r:id="" action="ppaction://media"/>
            <a:extLst>
              <a:ext uri="{FF2B5EF4-FFF2-40B4-BE49-F238E27FC236}">
                <a16:creationId xmlns:a16="http://schemas.microsoft.com/office/drawing/2014/main" id="{6086389D-B88F-06D6-65BC-D8DE395794E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44854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使えないマニュアル」からの脱却 （特別養護老人ホームなごみの郷）拡張子修正版.pptx - 2025-07-25T174106.610">
            <a:hlinkClick r:id="" action="ppaction://media"/>
            <a:extLst>
              <a:ext uri="{FF2B5EF4-FFF2-40B4-BE49-F238E27FC236}">
                <a16:creationId xmlns:a16="http://schemas.microsoft.com/office/drawing/2014/main" id="{F58B12A7-D408-44FE-D195-C98DB4EDF3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61162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9BFD0-C24E-196B-1DEC-5B77C565C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使えないマニュアル」からの脱却 （特別養護老人ホームなごみの郷）拡張子修正版.pptx - 2025-07-25T174208.297">
            <a:hlinkClick r:id="" action="ppaction://media"/>
            <a:extLst>
              <a:ext uri="{FF2B5EF4-FFF2-40B4-BE49-F238E27FC236}">
                <a16:creationId xmlns:a16="http://schemas.microsoft.com/office/drawing/2014/main" id="{09DBFB6D-541D-F3BC-A179-47BBACF6C1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67977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使えないマニュアル」からの脱却 （特別養護老人ホームなごみの郷）拡張子修正版.pptx - 2025-07-25T174354.327">
            <a:hlinkClick r:id="" action="ppaction://media"/>
            <a:extLst>
              <a:ext uri="{FF2B5EF4-FFF2-40B4-BE49-F238E27FC236}">
                <a16:creationId xmlns:a16="http://schemas.microsoft.com/office/drawing/2014/main" id="{4B9BB3EA-AA31-FCA9-8EB3-7DD9D496713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66113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使えないマニュアル」からの脱却 （特別養護老人ホームなごみの郷）拡張子修正版.pptx (86)">
            <a:hlinkClick r:id="" action="ppaction://media"/>
            <a:extLst>
              <a:ext uri="{FF2B5EF4-FFF2-40B4-BE49-F238E27FC236}">
                <a16:creationId xmlns:a16="http://schemas.microsoft.com/office/drawing/2014/main" id="{5CB44619-F0AB-A009-E5E3-3523720C17F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85264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E2CC6-3D90-96E6-6225-85BE26C0B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使えないマニュアル」からの脱却 （特別養護老人ホームなごみの郷）拡張子修正版.pptx - 2025-07-25T174451.265">
            <a:hlinkClick r:id="" action="ppaction://media"/>
            <a:extLst>
              <a:ext uri="{FF2B5EF4-FFF2-40B4-BE49-F238E27FC236}">
                <a16:creationId xmlns:a16="http://schemas.microsoft.com/office/drawing/2014/main" id="{F33982B5-ED16-37AA-054C-931307CE1FC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50071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96999-3F86-A437-CCD2-4E7496D5F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使えないマニュアル」からの脱却 （特別養護老人ホームなごみの郷）拡張子修正版.pptx - 2025-07-25T175120.827">
            <a:hlinkClick r:id="" action="ppaction://media"/>
            <a:extLst>
              <a:ext uri="{FF2B5EF4-FFF2-40B4-BE49-F238E27FC236}">
                <a16:creationId xmlns:a16="http://schemas.microsoft.com/office/drawing/2014/main" id="{4B004528-B19C-76CE-19BE-37A644B67ED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86115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使えないマニュアル」からの脱却 （特別養護老人ホームなごみの郷）拡張子修正版.pptx - 2025-07-25T175312.556">
            <a:hlinkClick r:id="" action="ppaction://media"/>
            <a:extLst>
              <a:ext uri="{FF2B5EF4-FFF2-40B4-BE49-F238E27FC236}">
                <a16:creationId xmlns:a16="http://schemas.microsoft.com/office/drawing/2014/main" id="{903F130D-7362-49FC-3CD7-81C0306C440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63947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使えないマニュアル」からの脱却 （特別養護老人ホームなごみの郷）拡張子修正版.pptx (90)">
            <a:hlinkClick r:id="" action="ppaction://media"/>
            <a:extLst>
              <a:ext uri="{FF2B5EF4-FFF2-40B4-BE49-F238E27FC236}">
                <a16:creationId xmlns:a16="http://schemas.microsoft.com/office/drawing/2014/main" id="{3D7A4F5E-227B-79B1-0D1C-EB3527A5726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15962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使えないマニュアル」からの脱却 （特別養護老人ホームなごみの郷）拡張子修正版.pptx (91)">
            <a:hlinkClick r:id="" action="ppaction://media"/>
            <a:extLst>
              <a:ext uri="{FF2B5EF4-FFF2-40B4-BE49-F238E27FC236}">
                <a16:creationId xmlns:a16="http://schemas.microsoft.com/office/drawing/2014/main" id="{4EC25339-F0D5-67AE-72E0-0D4268FE04A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87855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使えないマニュアル」からの脱却 （特別養護老人ホームなごみの郷）拡張子修正版.pptx (93)">
            <a:hlinkClick r:id="" action="ppaction://media"/>
            <a:extLst>
              <a:ext uri="{FF2B5EF4-FFF2-40B4-BE49-F238E27FC236}">
                <a16:creationId xmlns:a16="http://schemas.microsoft.com/office/drawing/2014/main" id="{4AB0E808-C3A2-AD4C-6B51-65E5F5C157D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53471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使えないマニュアル」からの脱却 （特別養護老人ホームなごみの郷）拡張子修正版.pptx - 2025-07-25T175431.696">
            <a:hlinkClick r:id="" action="ppaction://media"/>
            <a:extLst>
              <a:ext uri="{FF2B5EF4-FFF2-40B4-BE49-F238E27FC236}">
                <a16:creationId xmlns:a16="http://schemas.microsoft.com/office/drawing/2014/main" id="{BFD69406-9FE2-BD9B-83E8-F8F93CFAD4B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6284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使えないマニュアル」からの脱却 （特別養護老人ホームなごみの郷）拡張子修正版.pptx - 2025-07-25T175609.320">
            <a:hlinkClick r:id="" action="ppaction://media"/>
            <a:extLst>
              <a:ext uri="{FF2B5EF4-FFF2-40B4-BE49-F238E27FC236}">
                <a16:creationId xmlns:a16="http://schemas.microsoft.com/office/drawing/2014/main" id="{58EF1358-59AD-014D-DA37-DA043C7FB9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79587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使えないマニュアル」からの脱却 （特別養護老人ホームなごみの郷）拡張子修正版.pptx - 2025-07-25T175826.390">
            <a:hlinkClick r:id="" action="ppaction://media"/>
            <a:extLst>
              <a:ext uri="{FF2B5EF4-FFF2-40B4-BE49-F238E27FC236}">
                <a16:creationId xmlns:a16="http://schemas.microsoft.com/office/drawing/2014/main" id="{24C9773F-5CE7-8D55-6A91-CF8AB7B1AD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95522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3(1)">
            <a:hlinkClick r:id="" action="ppaction://media"/>
            <a:extLst>
              <a:ext uri="{FF2B5EF4-FFF2-40B4-BE49-F238E27FC236}">
                <a16:creationId xmlns:a16="http://schemas.microsoft.com/office/drawing/2014/main" id="{0041A68F-F7CE-DCE2-89ED-BD65975397B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48554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使えないマニュアル」からの脱却 （特別養護老人ホームなごみの郷）拡張子修正版.pptx - 2025-07-25T183342.321">
            <a:hlinkClick r:id="" action="ppaction://media"/>
            <a:extLst>
              <a:ext uri="{FF2B5EF4-FFF2-40B4-BE49-F238E27FC236}">
                <a16:creationId xmlns:a16="http://schemas.microsoft.com/office/drawing/2014/main" id="{1965F761-7BF6-F216-B5E4-CB467208494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30135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(1)">
            <a:hlinkClick r:id="" action="ppaction://media"/>
            <a:extLst>
              <a:ext uri="{FF2B5EF4-FFF2-40B4-BE49-F238E27FC236}">
                <a16:creationId xmlns:a16="http://schemas.microsoft.com/office/drawing/2014/main" id="{7F02E7CF-DEC8-9D2F-D7EE-3930C7F039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278" cy="6858001"/>
          </a:xfrm>
        </p:spPr>
      </p:pic>
    </p:spTree>
    <p:extLst>
      <p:ext uri="{BB962C8B-B14F-4D97-AF65-F5344CB8AC3E}">
        <p14:creationId xmlns:p14="http://schemas.microsoft.com/office/powerpoint/2010/main" val="315284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使えないマニュアル」からの脱却 （特別養護老人ホームなごみの郷）拡張子修正版.pptx - 2025-07-25T183511.489">
            <a:hlinkClick r:id="" action="ppaction://media"/>
            <a:extLst>
              <a:ext uri="{FF2B5EF4-FFF2-40B4-BE49-F238E27FC236}">
                <a16:creationId xmlns:a16="http://schemas.microsoft.com/office/drawing/2014/main" id="{CBFF372F-F106-7548-E985-AC6F256780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27585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使えないマニュアル」からの脱却 （特別養護老人ホームなごみの郷）拡張子修正版.pptx (94)">
            <a:hlinkClick r:id="" action="ppaction://media"/>
            <a:extLst>
              <a:ext uri="{FF2B5EF4-FFF2-40B4-BE49-F238E27FC236}">
                <a16:creationId xmlns:a16="http://schemas.microsoft.com/office/drawing/2014/main" id="{05AC2FF8-9446-28E7-9902-817C96A687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95331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使えないマニュアル」からの脱却 （特別養護老人ホームなごみの郷）拡張子修正版.pptx (95)">
            <a:hlinkClick r:id="" action="ppaction://media"/>
            <a:extLst>
              <a:ext uri="{FF2B5EF4-FFF2-40B4-BE49-F238E27FC236}">
                <a16:creationId xmlns:a16="http://schemas.microsoft.com/office/drawing/2014/main" id="{9655827C-B82A-21E0-11FD-601E70EA51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36602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9624</TotalTime>
  <Words>15</Words>
  <Application>Microsoft Office PowerPoint</Application>
  <PresentationFormat>ワイド画面</PresentationFormat>
  <Paragraphs>1</Paragraphs>
  <Slides>43</Slides>
  <Notes>0</Notes>
  <HiddenSlides>0</HiddenSlides>
  <MMClips>43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47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tokuyou@nagominosato.jp</dc:creator>
  <cp:lastModifiedBy>全国老施協（森田）</cp:lastModifiedBy>
  <cp:revision>26</cp:revision>
  <dcterms:created xsi:type="dcterms:W3CDTF">2025-07-04T06:03:40Z</dcterms:created>
  <dcterms:modified xsi:type="dcterms:W3CDTF">2026-02-17T00:40:39Z</dcterms:modified>
</cp:coreProperties>
</file>